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3" autoAdjust="0"/>
    <p:restoredTop sz="94660"/>
  </p:normalViewPr>
  <p:slideViewPr>
    <p:cSldViewPr>
      <p:cViewPr>
        <p:scale>
          <a:sx n="89" d="100"/>
          <a:sy n="89" d="100"/>
        </p:scale>
        <p:origin x="-178" y="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 smtClean="0"/>
              <a:t>Статистика</a:t>
            </a:r>
            <a:r>
              <a:rPr lang="ru-RU" sz="2800" baseline="0" dirty="0" smtClean="0"/>
              <a:t> поиска рецептов </a:t>
            </a:r>
            <a:endParaRPr lang="ru-RU" sz="280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По названию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2023 Q2</c:v>
                </c:pt>
                <c:pt idx="1">
                  <c:v>2023 Q3</c:v>
                </c:pt>
                <c:pt idx="2">
                  <c:v>2023 Q4</c:v>
                </c:pt>
                <c:pt idx="3">
                  <c:v>2024 Q1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50</c:v>
                </c:pt>
                <c:pt idx="1">
                  <c:v>58</c:v>
                </c:pt>
                <c:pt idx="2">
                  <c:v>60</c:v>
                </c:pt>
                <c:pt idx="3">
                  <c:v>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D60-4CB3-81F9-33844A9EF10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 категориям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2023 Q2</c:v>
                </c:pt>
                <c:pt idx="1">
                  <c:v>2023 Q3</c:v>
                </c:pt>
                <c:pt idx="2">
                  <c:v>2023 Q4</c:v>
                </c:pt>
                <c:pt idx="3">
                  <c:v>2024 Q1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47</c:v>
                </c:pt>
                <c:pt idx="1">
                  <c:v>39</c:v>
                </c:pt>
                <c:pt idx="2">
                  <c:v>53</c:v>
                </c:pt>
                <c:pt idx="3">
                  <c:v>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D60-4CB3-81F9-33844A9EF109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По диетам</c:v>
                </c:pt>
              </c:strCache>
            </c:strRef>
          </c:tx>
          <c:invertIfNegative val="0"/>
          <c:cat>
            <c:strRef>
              <c:f>Лист1!$A$2:$A$5</c:f>
              <c:strCache>
                <c:ptCount val="4"/>
                <c:pt idx="0">
                  <c:v>2023 Q2</c:v>
                </c:pt>
                <c:pt idx="1">
                  <c:v>2023 Q3</c:v>
                </c:pt>
                <c:pt idx="2">
                  <c:v>2023 Q4</c:v>
                </c:pt>
                <c:pt idx="3">
                  <c:v>2024 Q1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70</c:v>
                </c:pt>
                <c:pt idx="1">
                  <c:v>73</c:v>
                </c:pt>
                <c:pt idx="2">
                  <c:v>64</c:v>
                </c:pt>
                <c:pt idx="3">
                  <c:v>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D60-4CB3-81F9-33844A9EF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0742912"/>
        <c:axId val="190744832"/>
      </c:barChart>
      <c:catAx>
        <c:axId val="190742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 sz="2400" dirty="0" smtClean="0"/>
                  <a:t>Квартал</a:t>
                </a:r>
                <a:endParaRPr lang="ru-RU" dirty="0"/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190744832"/>
        <c:crosses val="autoZero"/>
        <c:auto val="1"/>
        <c:lblAlgn val="ctr"/>
        <c:lblOffset val="100"/>
        <c:noMultiLvlLbl val="0"/>
      </c:catAx>
      <c:valAx>
        <c:axId val="19074483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400"/>
                </a:pPr>
                <a:r>
                  <a:rPr lang="ru-RU" sz="2400" baseline="0" dirty="0" smtClean="0"/>
                  <a:t>Число запросов пользователя</a:t>
                </a:r>
                <a:endParaRPr lang="ru-RU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074291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400"/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7C44-785F-45B3-8FC1-DEC4730C9ABE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3CD-5638-4B23-A476-B7C228B0C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58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A733-75D3-4D17-A301-A73CA7CEE2D9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8221C-28AE-49A3-9B64-1A02574644E5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6D06E-6868-4C8D-B8E7-E0237DD861BC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AE54-E53B-47D9-A6F1-4FA613ECD567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CC65-7D2C-402A-BA12-6D1F9A069B64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81F5-DC77-4930-B327-D697A230CDD4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C5CB-390E-4BC6-827E-102F1D049556}" type="datetime1">
              <a:rPr lang="ru-RU" smtClean="0"/>
              <a:t>30.05.2024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E57B-FB70-49D0-9CA9-9B0D84C5B9E7}" type="datetime1">
              <a:rPr lang="ru-RU" smtClean="0"/>
              <a:t>30.05.2024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CD2A-64AD-44BA-BD84-3E49996D82A8}" type="datetime1">
              <a:rPr lang="ru-RU" smtClean="0"/>
              <a:t>30.05.2024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2F90-6EF5-4D94-A093-E98EC3509983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1B83-8D8D-4395-A94C-1554115A72A0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5E59A-5288-490A-8D16-D34CA3385833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Recipes</a:t>
            </a:r>
            <a:endParaRPr lang="ru-RU" b="1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1127448" y="1556792"/>
            <a:ext cx="5384800" cy="4525963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200" dirty="0"/>
              <a:t>Участники </a:t>
            </a:r>
            <a:r>
              <a:rPr lang="ru-RU" sz="3200" dirty="0" smtClean="0"/>
              <a:t>команды</a:t>
            </a:r>
            <a:r>
              <a:rPr lang="en-US" sz="3200" dirty="0" smtClean="0"/>
              <a:t> 6</a:t>
            </a:r>
            <a:r>
              <a:rPr lang="ru-RU" sz="3200" dirty="0" smtClean="0"/>
              <a:t>.2</a:t>
            </a:r>
            <a:r>
              <a:rPr lang="en-US" sz="3200" dirty="0" smtClean="0"/>
              <a:t>:</a:t>
            </a:r>
            <a:endParaRPr lang="ru-RU" sz="3200" dirty="0"/>
          </a:p>
          <a:p>
            <a:r>
              <a:rPr lang="ru-RU" sz="3200" dirty="0"/>
              <a:t>Андрей Бредихин</a:t>
            </a:r>
          </a:p>
          <a:p>
            <a:r>
              <a:rPr lang="ru-RU" sz="3200" dirty="0"/>
              <a:t>Нина Кравцова</a:t>
            </a:r>
          </a:p>
          <a:p>
            <a:r>
              <a:rPr lang="ru-RU" sz="3200" dirty="0"/>
              <a:t>Вячеслав Новичихин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44824"/>
            <a:ext cx="4038600" cy="4038600"/>
          </a:xfrm>
        </p:spPr>
      </p:pic>
    </p:spTree>
    <p:extLst>
      <p:ext uri="{BB962C8B-B14F-4D97-AF65-F5344CB8AC3E}">
        <p14:creationId xmlns:p14="http://schemas.microsoft.com/office/powerpoint/2010/main" val="39259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Бизнес-модель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10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8" y="1881429"/>
            <a:ext cx="7262183" cy="43651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1784" y="1202639"/>
            <a:ext cx="4837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Процесс регистрации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7883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развития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5502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/>
              <a:t>Краткосрочные цели</a:t>
            </a:r>
            <a:r>
              <a:rPr lang="en-US" sz="3200" dirty="0"/>
              <a:t>: </a:t>
            </a:r>
            <a:endParaRPr lang="en-US" sz="3200" dirty="0" smtClean="0"/>
          </a:p>
          <a:p>
            <a:r>
              <a:rPr lang="ru-RU" sz="3200" dirty="0" smtClean="0"/>
              <a:t>запуск </a:t>
            </a:r>
            <a:r>
              <a:rPr lang="en-US" sz="3200" dirty="0" smtClean="0"/>
              <a:t>MVP</a:t>
            </a:r>
            <a:endParaRPr lang="en-US" sz="3200" dirty="0"/>
          </a:p>
          <a:p>
            <a:r>
              <a:rPr lang="ru-RU" sz="3200" dirty="0" smtClean="0"/>
              <a:t>сбор </a:t>
            </a:r>
            <a:r>
              <a:rPr lang="ru-RU" sz="3200" dirty="0"/>
              <a:t>обратной </a:t>
            </a:r>
            <a:r>
              <a:rPr lang="ru-RU" sz="3200" dirty="0" smtClean="0"/>
              <a:t>связи</a:t>
            </a:r>
            <a:endParaRPr lang="ru-RU" sz="32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b="1" dirty="0"/>
              <a:t>Долгосрочные цели</a:t>
            </a:r>
            <a:r>
              <a:rPr lang="en-US" sz="3200" dirty="0"/>
              <a:t>: </a:t>
            </a:r>
          </a:p>
          <a:p>
            <a:r>
              <a:rPr lang="ru-RU" sz="3200" dirty="0" smtClean="0"/>
              <a:t>комментирование рецептов</a:t>
            </a:r>
            <a:endParaRPr lang="en-US" sz="3200" dirty="0"/>
          </a:p>
          <a:p>
            <a:r>
              <a:rPr lang="ru-RU" sz="3200" dirty="0"/>
              <a:t>составление диетологами планов питания на неделю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65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Информация о команде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Андрей Бредихин – </a:t>
            </a:r>
            <a:r>
              <a:rPr lang="en-US" dirty="0"/>
              <a:t>Mobile developer</a:t>
            </a:r>
            <a:r>
              <a:rPr lang="ru-RU" dirty="0"/>
              <a:t>, технический писатель</a:t>
            </a:r>
          </a:p>
          <a:p>
            <a:endParaRPr lang="ru-RU" dirty="0"/>
          </a:p>
          <a:p>
            <a:r>
              <a:rPr lang="ru-RU" dirty="0"/>
              <a:t>Нина Кравцова</a:t>
            </a:r>
            <a:r>
              <a:rPr lang="en-US" dirty="0"/>
              <a:t> – Mobile developer</a:t>
            </a:r>
            <a:r>
              <a:rPr lang="ru-RU" dirty="0"/>
              <a:t>, дизайнер, </a:t>
            </a:r>
            <a:r>
              <a:rPr lang="en-US" dirty="0"/>
              <a:t>Project Manager</a:t>
            </a:r>
            <a:endParaRPr lang="ru-RU" dirty="0"/>
          </a:p>
          <a:p>
            <a:endParaRPr lang="ru-RU" dirty="0"/>
          </a:p>
          <a:p>
            <a:r>
              <a:rPr lang="ru-RU" dirty="0"/>
              <a:t>Вячеслав Новичихин – </a:t>
            </a:r>
            <a:r>
              <a:rPr lang="en-US" dirty="0"/>
              <a:t>Backend developer</a:t>
            </a:r>
            <a:r>
              <a:rPr lang="ru-RU" dirty="0"/>
              <a:t>, </a:t>
            </a:r>
            <a:r>
              <a:rPr lang="en-US" dirty="0" err="1"/>
              <a:t>TeamLead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0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Описание проблемы</a:t>
            </a:r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753301"/>
              </p:ext>
            </p:extLst>
          </p:nvPr>
        </p:nvGraphicFramePr>
        <p:xfrm>
          <a:off x="695400" y="1556792"/>
          <a:ext cx="11090001" cy="4781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016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Целевая аудитория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/>
          </a:p>
        </p:txBody>
      </p:sp>
      <p:pic>
        <p:nvPicPr>
          <p:cNvPr id="16" name="Объект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484784"/>
            <a:ext cx="8131058" cy="5112568"/>
          </a:xfrm>
        </p:spPr>
      </p:pic>
    </p:spTree>
    <p:extLst>
      <p:ext uri="{BB962C8B-B14F-4D97-AF65-F5344CB8AC3E}">
        <p14:creationId xmlns:p14="http://schemas.microsoft.com/office/powerpoint/2010/main" val="34281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Предлагаемое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Recipes </a:t>
            </a:r>
            <a:r>
              <a:rPr lang="ru-RU" dirty="0" smtClean="0"/>
              <a:t>предлагает </a:t>
            </a:r>
            <a:r>
              <a:rPr lang="ru-RU" dirty="0"/>
              <a:t>пользователям</a:t>
            </a:r>
            <a:r>
              <a:rPr lang="en-US" dirty="0"/>
              <a:t>:</a:t>
            </a:r>
          </a:p>
          <a:p>
            <a:r>
              <a:rPr lang="ru-RU" dirty="0"/>
              <a:t>находить рецепты</a:t>
            </a:r>
            <a:endParaRPr lang="en-US" dirty="0"/>
          </a:p>
          <a:p>
            <a:r>
              <a:rPr lang="ru-RU" dirty="0"/>
              <a:t>сохранять понравившиеся в избранное</a:t>
            </a:r>
            <a:endParaRPr lang="en-US" dirty="0"/>
          </a:p>
          <a:p>
            <a:r>
              <a:rPr lang="ru-RU" dirty="0"/>
              <a:t>создавать собственные </a:t>
            </a:r>
            <a:r>
              <a:rPr lang="ru-RU" dirty="0" smtClean="0"/>
              <a:t>рецепты</a:t>
            </a:r>
            <a:r>
              <a:rPr lang="en-US" dirty="0" smtClean="0"/>
              <a:t>;</a:t>
            </a:r>
          </a:p>
          <a:p>
            <a:r>
              <a:rPr lang="ru-RU" dirty="0" smtClean="0"/>
              <a:t>публиковать свои рецепты.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0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Перечень технологий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420888"/>
            <a:ext cx="2812419" cy="24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2559757"/>
            <a:ext cx="2800741" cy="243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2539865"/>
            <a:ext cx="2491625" cy="243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2710650"/>
            <a:ext cx="3042215" cy="2096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5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Конкурентное преимущество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826370"/>
              </p:ext>
            </p:extLst>
          </p:nvPr>
        </p:nvGraphicFramePr>
        <p:xfrm>
          <a:off x="623392" y="1340768"/>
          <a:ext cx="10945215" cy="48965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082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98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890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890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890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95324">
                <a:tc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Kitchen Stories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Food.ru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Простые рецепты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Recipes</a:t>
                      </a:r>
                      <a:endParaRPr lang="ru-R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699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Необязательно</a:t>
                      </a:r>
                      <a:r>
                        <a:rPr lang="ru-RU" sz="2000" baseline="0" dirty="0" smtClean="0"/>
                        <a:t> регистрироваться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−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/>
                        <a:t>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537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Поиск по категориям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5324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Поиск по диетам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537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Добавление</a:t>
                      </a:r>
                      <a:r>
                        <a:rPr lang="ru-RU" sz="2000" baseline="0" dirty="0" smtClean="0"/>
                        <a:t> в избранное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98146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Добавление собственных рецептов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/>
                        <a:t>−</a:t>
                      </a:r>
                    </a:p>
                    <a:p>
                      <a:pPr algn="ctr"/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1143000"/>
          </a:xfrm>
        </p:spPr>
        <p:txBody>
          <a:bodyPr/>
          <a:lstStyle/>
          <a:p>
            <a:r>
              <a:rPr lang="ru-RU" b="1" dirty="0"/>
              <a:t>Демонстрация продукта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08" y="1600200"/>
            <a:ext cx="21333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626365"/>
            <a:ext cx="21333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626366"/>
            <a:ext cx="21333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95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Демонстрация продукта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08" y="1600200"/>
            <a:ext cx="21333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628800"/>
            <a:ext cx="2166663" cy="47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196752"/>
            <a:ext cx="1955621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6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Демонстрация продукта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08" y="1600200"/>
            <a:ext cx="21333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40" y="1628799"/>
            <a:ext cx="21333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628799"/>
            <a:ext cx="2088232" cy="474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0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156</Words>
  <Application>Microsoft Office PowerPoint</Application>
  <PresentationFormat>Произвольный</PresentationFormat>
  <Paragraphs>79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Recipes</vt:lpstr>
      <vt:lpstr>Описание проблемы</vt:lpstr>
      <vt:lpstr>Целевая аудитория</vt:lpstr>
      <vt:lpstr>Предлагаемое решение</vt:lpstr>
      <vt:lpstr>Перечень технологий</vt:lpstr>
      <vt:lpstr>Конкурентное преимущество</vt:lpstr>
      <vt:lpstr>Демонстрация продукта</vt:lpstr>
      <vt:lpstr>Демонстрация продукта</vt:lpstr>
      <vt:lpstr>Демонстрация продукта</vt:lpstr>
      <vt:lpstr>Бизнес-модель</vt:lpstr>
      <vt:lpstr>План развития</vt:lpstr>
      <vt:lpstr>Информация о команде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Вячеслав Новичихин</dc:creator>
  <cp:lastModifiedBy>Вячеслав Новичихин</cp:lastModifiedBy>
  <cp:revision>72</cp:revision>
  <dcterms:created xsi:type="dcterms:W3CDTF">2024-03-12T12:09:10Z</dcterms:created>
  <dcterms:modified xsi:type="dcterms:W3CDTF">2024-05-30T09:25:32Z</dcterms:modified>
</cp:coreProperties>
</file>